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6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96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35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8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4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29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6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6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47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22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7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75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597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code/mattop/zoo-animal-classification-rf-gridsearchc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A83A8-6C42-4D74-947B-87188FF9D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88" y="1299831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Лекция 13 (</a:t>
            </a:r>
            <a:r>
              <a:rPr lang="ru-RU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Создание моделей машинного обучения</a:t>
            </a:r>
            <a:r>
              <a:rPr lang="ru-RU" sz="24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C3CC41-CF8C-4A01-8A24-43ED7C678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459712"/>
            <a:ext cx="10993546" cy="899688"/>
          </a:xfrm>
        </p:spPr>
        <p:txBody>
          <a:bodyPr/>
          <a:lstStyle/>
          <a:p>
            <a:pPr algn="r"/>
            <a:r>
              <a:rPr lang="en-US" sz="1600" dirty="0">
                <a:solidFill>
                  <a:srgbClr val="0DEEF3"/>
                </a:solidFill>
              </a:rPr>
              <a:t>PhD, </a:t>
            </a:r>
            <a:r>
              <a:rPr lang="kk-KZ" sz="16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1600" dirty="0">
                <a:solidFill>
                  <a:srgbClr val="FEE602"/>
                </a:solidFill>
              </a:rPr>
              <a:t>Карюкин В</a:t>
            </a:r>
            <a:r>
              <a:rPr lang="ru-RU" sz="1600" dirty="0">
                <a:solidFill>
                  <a:srgbClr val="FEE602"/>
                </a:solidFill>
              </a:rPr>
              <a:t>.И.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383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E7CAA5-5DE0-4330-BC49-C2EFD533A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649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Сохраняем модель машинного обучения</a:t>
            </a:r>
            <a:endParaRPr lang="LID4096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A67A2D3-BAC3-4A38-808E-236BFDDEDE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4942" y="2483014"/>
            <a:ext cx="5965802" cy="260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89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E392C-B0F3-473E-B585-7FDC4E890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722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Авторизация пользователей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F8112-CD17-4E19-A4AA-75E7D480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93998"/>
            <a:ext cx="10957216" cy="1810848"/>
          </a:xfrm>
        </p:spPr>
        <p:txBody>
          <a:bodyPr/>
          <a:lstStyle/>
          <a:p>
            <a:r>
              <a:rPr lang="kk-KZ" dirty="0"/>
              <a:t>Модель машинного обучения появляется в директории, в которой она была сохранена.</a:t>
            </a:r>
          </a:p>
          <a:p>
            <a:r>
              <a:rPr lang="kk-KZ" dirty="0"/>
              <a:t>После этого необходимо ее добавить в </a:t>
            </a:r>
            <a:r>
              <a:rPr lang="en-US" dirty="0"/>
              <a:t>Django </a:t>
            </a:r>
            <a:r>
              <a:rPr lang="kk-KZ" dirty="0"/>
              <a:t>приложение</a:t>
            </a:r>
            <a:r>
              <a:rPr lang="ru-RU" dirty="0"/>
              <a:t>.</a:t>
            </a:r>
          </a:p>
          <a:p>
            <a:r>
              <a:rPr lang="ru-RU" dirty="0"/>
              <a:t>Для этого файл с моделью переносится в соответствующую директорию приложения.</a:t>
            </a:r>
            <a:endParaRPr lang="kk-KZ" dirty="0"/>
          </a:p>
          <a:p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250110-DA4C-4F86-B1DC-7B0505452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74" y="3341492"/>
            <a:ext cx="6714512" cy="236982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DA2D5B5-934B-49D4-88C5-71EDF92E6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9503" y="3341492"/>
            <a:ext cx="5039428" cy="181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257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22EA87-2609-4F1D-8F3A-96EA63C28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/>
              <a:t>СПАСИБО ЗА ВНИМАНИЕ!!!!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076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93521-12BA-4367-9A83-E88C82D4B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Создание модели машинного обучения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96E600-8E3E-4883-82FD-27DD871D2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848201"/>
            <a:ext cx="11324863" cy="3541484"/>
          </a:xfrm>
        </p:spPr>
        <p:txBody>
          <a:bodyPr>
            <a:normAutofit/>
          </a:bodyPr>
          <a:lstStyle/>
          <a:p>
            <a:r>
              <a:rPr lang="kk-KZ" sz="2400" dirty="0"/>
              <a:t>Для создания модели машинного обучения требуется размеченный на классы датасет.</a:t>
            </a:r>
          </a:p>
          <a:p>
            <a:r>
              <a:rPr lang="kk-KZ" sz="2400" dirty="0"/>
              <a:t>В данном датасете должен присутствовать набор признаков и метка класса.</a:t>
            </a:r>
          </a:p>
          <a:p>
            <a:r>
              <a:rPr lang="kk-KZ" sz="2400" dirty="0"/>
              <a:t>Большое количество доступных датасетов можно найти на сайте </a:t>
            </a:r>
            <a:r>
              <a:rPr lang="en-US" sz="2400" dirty="0"/>
              <a:t>Kaggle</a:t>
            </a:r>
          </a:p>
          <a:p>
            <a:r>
              <a:rPr lang="ru-RU" sz="2400" dirty="0"/>
              <a:t>Например, на данном сайте есть </a:t>
            </a:r>
            <a:r>
              <a:rPr lang="ru-RU" sz="2400" dirty="0" err="1"/>
              <a:t>датасет</a:t>
            </a:r>
            <a:r>
              <a:rPr lang="ru-RU" sz="2400" dirty="0"/>
              <a:t> о животных </a:t>
            </a:r>
            <a:r>
              <a:rPr lang="en-US" sz="2400" dirty="0">
                <a:hlinkClick r:id="rId2"/>
              </a:rPr>
              <a:t>https://www.kaggle.com/code/mattop/zoo-animal-classification-rf-gridsearchcv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0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E4922C-62F7-454D-9A9B-A86E18E28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579064"/>
            <a:ext cx="11029616" cy="1013800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Создание модели машинного обучения</a:t>
            </a:r>
            <a:endParaRPr lang="LID4096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EE1B969-1B55-4ED1-91F9-69DEE82917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3617" y="1874723"/>
            <a:ext cx="9624765" cy="428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4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9398B-7AC9-48E3-9ACA-4213CE13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Модели машинного обучения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8BD086-EA61-43B3-A9CB-9EC705770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 загрузки </a:t>
            </a:r>
            <a:r>
              <a:rPr lang="ru-RU" dirty="0" err="1"/>
              <a:t>датасета</a:t>
            </a:r>
            <a:r>
              <a:rPr lang="ru-RU" dirty="0"/>
              <a:t> необходимо выполнить обучение с использованием доступных моделей машинного обучения. </a:t>
            </a:r>
          </a:p>
          <a:p>
            <a:r>
              <a:rPr lang="ru-RU" dirty="0"/>
              <a:t>Среди них выделяются такие модели, как:</a:t>
            </a:r>
          </a:p>
          <a:p>
            <a:r>
              <a:rPr lang="ru-RU" dirty="0"/>
              <a:t>Машина опорных векторов</a:t>
            </a:r>
          </a:p>
          <a:p>
            <a:r>
              <a:rPr lang="ru-RU" dirty="0"/>
              <a:t>Логистическая регрессия</a:t>
            </a:r>
          </a:p>
          <a:p>
            <a:r>
              <a:rPr lang="ru-RU" dirty="0"/>
              <a:t>Дерево решений</a:t>
            </a:r>
          </a:p>
          <a:p>
            <a:r>
              <a:rPr lang="ru-RU" dirty="0"/>
              <a:t>Случайный лес</a:t>
            </a:r>
          </a:p>
          <a:p>
            <a:r>
              <a:rPr lang="ru-RU" dirty="0"/>
              <a:t>Градиентный </a:t>
            </a:r>
            <a:r>
              <a:rPr lang="ru-RU" dirty="0" err="1"/>
              <a:t>бустинг</a:t>
            </a:r>
            <a:r>
              <a:rPr lang="ru-RU" dirty="0"/>
              <a:t> (</a:t>
            </a:r>
            <a:r>
              <a:rPr lang="en-US" dirty="0" err="1"/>
              <a:t>XGBoost</a:t>
            </a:r>
            <a:r>
              <a:rPr lang="en-US" dirty="0"/>
              <a:t>)</a:t>
            </a:r>
          </a:p>
          <a:p>
            <a:r>
              <a:rPr lang="en-US" dirty="0" err="1"/>
              <a:t>CatBoost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838617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B61E4-009E-487B-9E8C-7D17249FA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Создаем скрипт</a:t>
            </a:r>
            <a:endParaRPr lang="LID4096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376FCA0-471E-444E-9368-38B5D46969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4294" y="2478221"/>
            <a:ext cx="8916644" cy="248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844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B61E4-009E-487B-9E8C-7D17249FA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Создаем скрипт</a:t>
            </a:r>
            <a:endParaRPr lang="LID4096" dirty="0">
              <a:solidFill>
                <a:srgbClr val="FFC000"/>
              </a:solidFill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BAA34304-C59D-4B2F-8FE0-1A41A0DDEF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382" y="2172433"/>
            <a:ext cx="8003234" cy="398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716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5E54A-3A1D-4714-B9CB-97AE961C8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2875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Создаем скрипт</a:t>
            </a:r>
            <a:endParaRPr lang="LID4096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E2FFFCA-EC8C-421D-ADDC-EB1A1EF3B5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9952" y="2049340"/>
            <a:ext cx="6360617" cy="4453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99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F007F3-54F6-4F92-ABAE-3A30F3548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3321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Создаем скрипт</a:t>
            </a:r>
            <a:endParaRPr lang="LID4096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A108CEA-6F59-4809-AD96-9509FB5D78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4616" y="2242771"/>
            <a:ext cx="6843683" cy="399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424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F007F3-54F6-4F92-ABAE-3A30F3548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3321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Создаем скрипт</a:t>
            </a:r>
            <a:endParaRPr lang="LID4096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409E9E2-CE0A-4650-A61B-C2ABB07CDF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0055" y="2075716"/>
            <a:ext cx="6003076" cy="398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0529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152</TotalTime>
  <Words>171</Words>
  <Application>Microsoft Office PowerPoint</Application>
  <PresentationFormat>Широкоэкранный</PresentationFormat>
  <Paragraphs>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Corbel</vt:lpstr>
      <vt:lpstr>Gill Sans MT</vt:lpstr>
      <vt:lpstr>Wingdings 2</vt:lpstr>
      <vt:lpstr>Дивиденд</vt:lpstr>
      <vt:lpstr>Лекция 13 (Создание моделей машинного обучения)</vt:lpstr>
      <vt:lpstr>Создание модели машинного обучения</vt:lpstr>
      <vt:lpstr>Создание модели машинного обучения</vt:lpstr>
      <vt:lpstr>Модели машинного обучения</vt:lpstr>
      <vt:lpstr>Создаем скрипт</vt:lpstr>
      <vt:lpstr>Создаем скрипт</vt:lpstr>
      <vt:lpstr>Создаем скрипт</vt:lpstr>
      <vt:lpstr>Создаем скрипт</vt:lpstr>
      <vt:lpstr>Создаем скрипт</vt:lpstr>
      <vt:lpstr>Сохраняем модель машинного обучения</vt:lpstr>
      <vt:lpstr>Авторизация пользователей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Карюкин</dc:creator>
  <cp:lastModifiedBy>Владислав Карюкин</cp:lastModifiedBy>
  <cp:revision>17</cp:revision>
  <dcterms:created xsi:type="dcterms:W3CDTF">2024-10-29T18:12:18Z</dcterms:created>
  <dcterms:modified xsi:type="dcterms:W3CDTF">2024-11-27T03:57:47Z</dcterms:modified>
</cp:coreProperties>
</file>